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2B6D1-43ED-474A-AF24-80DF062C338C}" v="2" dt="2023-03-22T16:13:17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FE22B6D1-43ED-474A-AF24-80DF062C338C}"/>
    <pc:docChg chg="modSld">
      <pc:chgData name="Shailee Upadhayay" userId="556280587117f9d7" providerId="LiveId" clId="{FE22B6D1-43ED-474A-AF24-80DF062C338C}" dt="2023-03-22T16:13:17.168" v="3" actId="20577"/>
      <pc:docMkLst>
        <pc:docMk/>
      </pc:docMkLst>
      <pc:sldChg chg="modSp mod">
        <pc:chgData name="Shailee Upadhayay" userId="556280587117f9d7" providerId="LiveId" clId="{FE22B6D1-43ED-474A-AF24-80DF062C338C}" dt="2023-03-22T16:13:17.168" v="3" actId="20577"/>
        <pc:sldMkLst>
          <pc:docMk/>
          <pc:sldMk cId="1412323713" sldId="259"/>
        </pc:sldMkLst>
        <pc:spChg chg="mod">
          <ac:chgData name="Shailee Upadhayay" userId="556280587117f9d7" providerId="LiveId" clId="{FE22B6D1-43ED-474A-AF24-80DF062C338C}" dt="2023-03-22T16:13:17.168" v="3" actId="20577"/>
          <ac:spMkLst>
            <pc:docMk/>
            <pc:sldMk cId="1412323713" sldId="259"/>
            <ac:spMk id="3" creationId="{8AD5C397-0C62-8097-74A8-39A02C4B8E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83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86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06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51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987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54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62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06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06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5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71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2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498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55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25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79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47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50A6409-9D59-4403-995C-A4F2A7B87392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563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B41A-BF14-F3ED-C866-04A3F13FB6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131E-9C65-18F9-AD75-9CBFC2226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What is leverage? - YouTube">
            <a:extLst>
              <a:ext uri="{FF2B5EF4-FFF2-40B4-BE49-F238E27FC236}">
                <a16:creationId xmlns:a16="http://schemas.microsoft.com/office/drawing/2014/main" id="{4354BF17-519C-6D63-7583-2EFBCD059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8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C01F-F01A-D1B9-CCA7-47FF46D7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Meaning of Financial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F154-59CD-B597-8374-4FA1FE86D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firm’s ability to use fixed financial charges/costs to magnify the effect of changes in earnings before interest &amp; tax (EBIT) on firm's earning per share.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It sometimes treated as "Trading on Equity".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4373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AE5E-2542-77CB-48A1-75BC2515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D6BC2-46C0-1F93-DC68-A3008670D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Financial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IN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PD</m:t>
                            </m:r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*EBIT = Earning before Interest &amp; Tax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*EBT = Earning before tax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*PD = Preference dividend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*t = Tax rate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D6BC2-46C0-1F93-DC68-A3008670D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12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3D4C-DDE5-9527-AB63-7549588D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Degree of Financial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D5C397-0C62-8097-74A8-39A02C4B8E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3940" y="1959612"/>
                <a:ext cx="8946541" cy="419548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• The DFL can be measured in any of two ways:-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DFL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D5C397-0C62-8097-74A8-39A02C4B8E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940" y="1959612"/>
                <a:ext cx="8946541" cy="4195481"/>
              </a:xfrm>
              <a:blipFill>
                <a:blip r:embed="rId2"/>
                <a:stretch>
                  <a:fillRect l="-1022" t="-11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32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1137-9DFF-F697-4BC2-944A767C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Characteristics of Financial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78FED-B304-7DA0-322C-BB5F8D64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liabilities side of balance sheet.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the mix of methods of financing.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shows effect of changes in operating profits on earnings per share due to fixed financial charges.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involves financial risk.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110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0EE1-74A8-1704-79C4-C63F045C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Meaning of Combined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810F9-EAC8-AD0C-F001-AF643E371C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combine leverage may be defined as the relationship between contribution and the taxable income.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Combined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Operating Leverage x Financial Leverage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Or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Contribution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E810F9-EAC8-AD0C-F001-AF643E371C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0" t="-1163" r="-10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75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7807-C213-3401-35A7-DEB5AB7D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Degree of Combined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15449D-3AED-0E09-6BF2-A672ED48E8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03312" y="1707502"/>
                <a:ext cx="8946541" cy="4540897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DCL measures the percentage change in earnings per share due to percentage change in sales.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DCL= DOL × DFL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Or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Sales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Or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Sales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15449D-3AED-0E09-6BF2-A672ED48E8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2" y="1707502"/>
                <a:ext cx="8946541" cy="4540897"/>
              </a:xfrm>
              <a:blipFill>
                <a:blip r:embed="rId2"/>
                <a:stretch>
                  <a:fillRect l="-1090" t="-1074" r="-10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103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219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Stencil</vt:lpstr>
      <vt:lpstr>Times New Roman</vt:lpstr>
      <vt:lpstr>Wingdings</vt:lpstr>
      <vt:lpstr>Wingdings 3</vt:lpstr>
      <vt:lpstr>Ion</vt:lpstr>
      <vt:lpstr>PowerPoint Presentation</vt:lpstr>
      <vt:lpstr>Meaning of Financial Leverage </vt:lpstr>
      <vt:lpstr>PowerPoint Presentation</vt:lpstr>
      <vt:lpstr>Degree of Financial Leverage </vt:lpstr>
      <vt:lpstr>Characteristics of Financial Leverage </vt:lpstr>
      <vt:lpstr>Meaning of Combined Leverage </vt:lpstr>
      <vt:lpstr>Degree of Combined Leverage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Shailee Upadhayay</dc:creator>
  <cp:lastModifiedBy>Shailee Upadhayay</cp:lastModifiedBy>
  <cp:revision>1</cp:revision>
  <dcterms:created xsi:type="dcterms:W3CDTF">2023-03-22T10:16:42Z</dcterms:created>
  <dcterms:modified xsi:type="dcterms:W3CDTF">2023-03-22T16:13:21Z</dcterms:modified>
</cp:coreProperties>
</file>